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8" r:id="rId10"/>
    <p:sldId id="274" r:id="rId11"/>
    <p:sldId id="273" r:id="rId12"/>
    <p:sldId id="271" r:id="rId13"/>
    <p:sldId id="269" r:id="rId14"/>
    <p:sldId id="270" r:id="rId1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8FE839-E2D7-4F44-B39F-D1B9B43485BA}" v="52" dt="2026-01-20T00:54:37.291"/>
    <p1510:client id="{D8D88E18-D925-EFF2-2205-3B9CF5900D4B}" v="10" dt="2026-01-19T06:36:09.273"/>
    <p1510:client id="{F6EFCB61-AF78-10D7-3E10-35AEAD60BDFE}" v="47" dt="2026-01-20T00:35:41.1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23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2442099" userId="S::g2442099@tcu.ac.jp::b6ca39d2-6487-4e7b-a6cc-a8bf35e5334a" providerId="AD" clId="Web-{D8D88E18-D925-EFF2-2205-3B9CF5900D4B}"/>
    <pc:docChg chg="modSld">
      <pc:chgData name="g2442099" userId="S::g2442099@tcu.ac.jp::b6ca39d2-6487-4e7b-a6cc-a8bf35e5334a" providerId="AD" clId="Web-{D8D88E18-D925-EFF2-2205-3B9CF5900D4B}" dt="2026-01-19T06:36:09.273" v="8" actId="20577"/>
      <pc:docMkLst>
        <pc:docMk/>
      </pc:docMkLst>
      <pc:sldChg chg="modSp">
        <pc:chgData name="g2442099" userId="S::g2442099@tcu.ac.jp::b6ca39d2-6487-4e7b-a6cc-a8bf35e5334a" providerId="AD" clId="Web-{D8D88E18-D925-EFF2-2205-3B9CF5900D4B}" dt="2026-01-19T06:36:09.273" v="8" actId="20577"/>
        <pc:sldMkLst>
          <pc:docMk/>
          <pc:sldMk cId="1111605209" sldId="256"/>
        </pc:sldMkLst>
        <pc:spChg chg="mod">
          <ac:chgData name="g2442099" userId="S::g2442099@tcu.ac.jp::b6ca39d2-6487-4e7b-a6cc-a8bf35e5334a" providerId="AD" clId="Web-{D8D88E18-D925-EFF2-2205-3B9CF5900D4B}" dt="2026-01-19T06:36:09.273" v="8" actId="20577"/>
          <ac:spMkLst>
            <pc:docMk/>
            <pc:sldMk cId="1111605209" sldId="256"/>
            <ac:spMk id="6" creationId="{E8A5BD50-230E-2432-8B90-E7EE2ED12649}"/>
          </ac:spMkLst>
        </pc:spChg>
      </pc:sldChg>
    </pc:docChg>
  </pc:docChgLst>
  <pc:docChgLst>
    <pc:chgData name="g2442099" userId="S::g2442099@tcu.ac.jp::b6ca39d2-6487-4e7b-a6cc-a8bf35e5334a" providerId="AD" clId="Web-{F6EFCB61-AF78-10D7-3E10-35AEAD60BDFE}"/>
    <pc:docChg chg="modSld sldOrd">
      <pc:chgData name="g2442099" userId="S::g2442099@tcu.ac.jp::b6ca39d2-6487-4e7b-a6cc-a8bf35e5334a" providerId="AD" clId="Web-{F6EFCB61-AF78-10D7-3E10-35AEAD60BDFE}" dt="2026-01-20T00:35:41.175" v="39" actId="1076"/>
      <pc:docMkLst>
        <pc:docMk/>
      </pc:docMkLst>
      <pc:sldChg chg="modSp">
        <pc:chgData name="g2442099" userId="S::g2442099@tcu.ac.jp::b6ca39d2-6487-4e7b-a6cc-a8bf35e5334a" providerId="AD" clId="Web-{F6EFCB61-AF78-10D7-3E10-35AEAD60BDFE}" dt="2026-01-20T00:31:41.702" v="29" actId="20577"/>
        <pc:sldMkLst>
          <pc:docMk/>
          <pc:sldMk cId="1111605209" sldId="256"/>
        </pc:sldMkLst>
        <pc:spChg chg="mod">
          <ac:chgData name="g2442099" userId="S::g2442099@tcu.ac.jp::b6ca39d2-6487-4e7b-a6cc-a8bf35e5334a" providerId="AD" clId="Web-{F6EFCB61-AF78-10D7-3E10-35AEAD60BDFE}" dt="2026-01-20T00:31:41.702" v="29" actId="20577"/>
          <ac:spMkLst>
            <pc:docMk/>
            <pc:sldMk cId="1111605209" sldId="256"/>
            <ac:spMk id="4" creationId="{64517C77-AB46-3C65-B391-DEB71A1A9F17}"/>
          </ac:spMkLst>
        </pc:spChg>
      </pc:sldChg>
      <pc:sldChg chg="modSp">
        <pc:chgData name="g2442099" userId="S::g2442099@tcu.ac.jp::b6ca39d2-6487-4e7b-a6cc-a8bf35e5334a" providerId="AD" clId="Web-{F6EFCB61-AF78-10D7-3E10-35AEAD60BDFE}" dt="2026-01-20T00:31:48.905" v="33" actId="20577"/>
        <pc:sldMkLst>
          <pc:docMk/>
          <pc:sldMk cId="3823954337" sldId="260"/>
        </pc:sldMkLst>
        <pc:spChg chg="mod">
          <ac:chgData name="g2442099" userId="S::g2442099@tcu.ac.jp::b6ca39d2-6487-4e7b-a6cc-a8bf35e5334a" providerId="AD" clId="Web-{F6EFCB61-AF78-10D7-3E10-35AEAD60BDFE}" dt="2026-01-20T00:31:48.905" v="33" actId="20577"/>
          <ac:spMkLst>
            <pc:docMk/>
            <pc:sldMk cId="3823954337" sldId="260"/>
            <ac:spMk id="2" creationId="{B7BAE8B9-2758-693F-F2EA-433D7C4DA121}"/>
          </ac:spMkLst>
        </pc:spChg>
      </pc:sldChg>
      <pc:sldChg chg="ord">
        <pc:chgData name="g2442099" userId="S::g2442099@tcu.ac.jp::b6ca39d2-6487-4e7b-a6cc-a8bf35e5334a" providerId="AD" clId="Web-{F6EFCB61-AF78-10D7-3E10-35AEAD60BDFE}" dt="2026-01-20T00:31:16.498" v="5"/>
        <pc:sldMkLst>
          <pc:docMk/>
          <pc:sldMk cId="2930255387" sldId="271"/>
        </pc:sldMkLst>
      </pc:sldChg>
      <pc:sldChg chg="modSp ord">
        <pc:chgData name="g2442099" userId="S::g2442099@tcu.ac.jp::b6ca39d2-6487-4e7b-a6cc-a8bf35e5334a" providerId="AD" clId="Web-{F6EFCB61-AF78-10D7-3E10-35AEAD60BDFE}" dt="2026-01-20T00:35:41.175" v="39" actId="1076"/>
        <pc:sldMkLst>
          <pc:docMk/>
          <pc:sldMk cId="984034771" sldId="273"/>
        </pc:sldMkLst>
        <pc:spChg chg="mod">
          <ac:chgData name="g2442099" userId="S::g2442099@tcu.ac.jp::b6ca39d2-6487-4e7b-a6cc-a8bf35e5334a" providerId="AD" clId="Web-{F6EFCB61-AF78-10D7-3E10-35AEAD60BDFE}" dt="2026-01-20T00:35:41.175" v="39" actId="1076"/>
          <ac:spMkLst>
            <pc:docMk/>
            <pc:sldMk cId="984034771" sldId="273"/>
            <ac:spMk id="9" creationId="{2ACB2A12-68A9-18CC-DC52-133B42F65624}"/>
          </ac:spMkLst>
        </pc:spChg>
      </pc:sldChg>
      <pc:sldChg chg="ord">
        <pc:chgData name="g2442099" userId="S::g2442099@tcu.ac.jp::b6ca39d2-6487-4e7b-a6cc-a8bf35e5334a" providerId="AD" clId="Web-{F6EFCB61-AF78-10D7-3E10-35AEAD60BDFE}" dt="2026-01-20T00:30:50.514" v="2"/>
        <pc:sldMkLst>
          <pc:docMk/>
          <pc:sldMk cId="2329435298" sldId="274"/>
        </pc:sldMkLst>
      </pc:sldChg>
    </pc:docChg>
  </pc:docChgLst>
  <pc:docChgLst>
    <pc:chgData name="g2442067" userId="db83b691-b384-4dbc-84e7-ce46bde83c9e" providerId="ADAL" clId="{C09CDAEA-F72D-4971-AB89-DDA4E75A1059}"/>
    <pc:docChg chg="undo custSel addSld delSld modSld sldOrd">
      <pc:chgData name="g2442067" userId="db83b691-b384-4dbc-84e7-ce46bde83c9e" providerId="ADAL" clId="{C09CDAEA-F72D-4971-AB89-DDA4E75A1059}" dt="2026-01-20T00:54:37.291" v="2234"/>
      <pc:docMkLst>
        <pc:docMk/>
      </pc:docMkLst>
      <pc:sldChg chg="addSp modSp mod">
        <pc:chgData name="g2442067" userId="db83b691-b384-4dbc-84e7-ce46bde83c9e" providerId="ADAL" clId="{C09CDAEA-F72D-4971-AB89-DDA4E75A1059}" dt="2026-01-19T02:09:53.698" v="2078" actId="2711"/>
        <pc:sldMkLst>
          <pc:docMk/>
          <pc:sldMk cId="1111605209" sldId="256"/>
        </pc:sldMkLst>
        <pc:spChg chg="mod">
          <ac:chgData name="g2442067" userId="db83b691-b384-4dbc-84e7-ce46bde83c9e" providerId="ADAL" clId="{C09CDAEA-F72D-4971-AB89-DDA4E75A1059}" dt="2026-01-17T02:08:33.791" v="535" actId="20577"/>
          <ac:spMkLst>
            <pc:docMk/>
            <pc:sldMk cId="1111605209" sldId="256"/>
            <ac:spMk id="4" creationId="{64517C77-AB46-3C65-B391-DEB71A1A9F17}"/>
          </ac:spMkLst>
        </pc:spChg>
        <pc:spChg chg="add mod">
          <ac:chgData name="g2442067" userId="db83b691-b384-4dbc-84e7-ce46bde83c9e" providerId="ADAL" clId="{C09CDAEA-F72D-4971-AB89-DDA4E75A1059}" dt="2026-01-19T02:09:53.698" v="2078" actId="2711"/>
          <ac:spMkLst>
            <pc:docMk/>
            <pc:sldMk cId="1111605209" sldId="256"/>
            <ac:spMk id="6" creationId="{E8A5BD50-230E-2432-8B90-E7EE2ED12649}"/>
          </ac:spMkLst>
        </pc:spChg>
      </pc:sldChg>
      <pc:sldChg chg="addSp modSp add mod">
        <pc:chgData name="g2442067" userId="db83b691-b384-4dbc-84e7-ce46bde83c9e" providerId="ADAL" clId="{C09CDAEA-F72D-4971-AB89-DDA4E75A1059}" dt="2026-01-19T14:03:26.422" v="2200" actId="20577"/>
        <pc:sldMkLst>
          <pc:docMk/>
          <pc:sldMk cId="3823954337" sldId="260"/>
        </pc:sldMkLst>
        <pc:spChg chg="add mod">
          <ac:chgData name="g2442067" userId="db83b691-b384-4dbc-84e7-ce46bde83c9e" providerId="ADAL" clId="{C09CDAEA-F72D-4971-AB89-DDA4E75A1059}" dt="2026-01-19T14:03:26.422" v="2200" actId="20577"/>
          <ac:spMkLst>
            <pc:docMk/>
            <pc:sldMk cId="3823954337" sldId="260"/>
            <ac:spMk id="2" creationId="{B7BAE8B9-2758-693F-F2EA-433D7C4DA121}"/>
          </ac:spMkLst>
        </pc:spChg>
        <pc:spChg chg="mod">
          <ac:chgData name="g2442067" userId="db83b691-b384-4dbc-84e7-ce46bde83c9e" providerId="ADAL" clId="{C09CDAEA-F72D-4971-AB89-DDA4E75A1059}" dt="2026-01-16T01:45:47.475" v="89" actId="20577"/>
          <ac:spMkLst>
            <pc:docMk/>
            <pc:sldMk cId="3823954337" sldId="260"/>
            <ac:spMk id="4" creationId="{C74F5FC8-E621-10EA-D3ED-2DFF3D4A9407}"/>
          </ac:spMkLst>
        </pc:spChg>
      </pc:sldChg>
      <pc:sldChg chg="modSp add mod">
        <pc:chgData name="g2442067" userId="db83b691-b384-4dbc-84e7-ce46bde83c9e" providerId="ADAL" clId="{C09CDAEA-F72D-4971-AB89-DDA4E75A1059}" dt="2026-01-17T02:09:54.831" v="598" actId="20577"/>
        <pc:sldMkLst>
          <pc:docMk/>
          <pc:sldMk cId="1886300084" sldId="261"/>
        </pc:sldMkLst>
        <pc:spChg chg="mod">
          <ac:chgData name="g2442067" userId="db83b691-b384-4dbc-84e7-ce46bde83c9e" providerId="ADAL" clId="{C09CDAEA-F72D-4971-AB89-DDA4E75A1059}" dt="2026-01-17T02:09:54.831" v="598" actId="20577"/>
          <ac:spMkLst>
            <pc:docMk/>
            <pc:sldMk cId="1886300084" sldId="261"/>
            <ac:spMk id="2" creationId="{38007100-459B-09A9-2FBC-6D1838BE5031}"/>
          </ac:spMkLst>
        </pc:spChg>
        <pc:spChg chg="mod">
          <ac:chgData name="g2442067" userId="db83b691-b384-4dbc-84e7-ce46bde83c9e" providerId="ADAL" clId="{C09CDAEA-F72D-4971-AB89-DDA4E75A1059}" dt="2026-01-16T01:47:34.764" v="139" actId="20577"/>
          <ac:spMkLst>
            <pc:docMk/>
            <pc:sldMk cId="1886300084" sldId="261"/>
            <ac:spMk id="4" creationId="{6BF057A1-AD67-BC99-B0CE-98EB9ACE58BC}"/>
          </ac:spMkLst>
        </pc:spChg>
      </pc:sldChg>
      <pc:sldChg chg="addSp modSp add mod">
        <pc:chgData name="g2442067" userId="db83b691-b384-4dbc-84e7-ce46bde83c9e" providerId="ADAL" clId="{C09CDAEA-F72D-4971-AB89-DDA4E75A1059}" dt="2026-01-18T05:56:54.584" v="617" actId="732"/>
        <pc:sldMkLst>
          <pc:docMk/>
          <pc:sldMk cId="2485865867" sldId="262"/>
        </pc:sldMkLst>
        <pc:spChg chg="mod">
          <ac:chgData name="g2442067" userId="db83b691-b384-4dbc-84e7-ce46bde83c9e" providerId="ADAL" clId="{C09CDAEA-F72D-4971-AB89-DDA4E75A1059}" dt="2026-01-16T01:51:57.652" v="423" actId="1076"/>
          <ac:spMkLst>
            <pc:docMk/>
            <pc:sldMk cId="2485865867" sldId="262"/>
            <ac:spMk id="2" creationId="{9384D681-7DCD-06E4-5CC0-07021ECE2701}"/>
          </ac:spMkLst>
        </pc:spChg>
        <pc:spChg chg="mod ord">
          <ac:chgData name="g2442067" userId="db83b691-b384-4dbc-84e7-ce46bde83c9e" providerId="ADAL" clId="{C09CDAEA-F72D-4971-AB89-DDA4E75A1059}" dt="2026-01-18T05:56:13.570" v="606" actId="166"/>
          <ac:spMkLst>
            <pc:docMk/>
            <pc:sldMk cId="2485865867" sldId="262"/>
            <ac:spMk id="4" creationId="{B0B82BFB-0A23-3D00-5528-8C1FB4456D00}"/>
          </ac:spMkLst>
        </pc:spChg>
        <pc:picChg chg="add mod modCrop">
          <ac:chgData name="g2442067" userId="db83b691-b384-4dbc-84e7-ce46bde83c9e" providerId="ADAL" clId="{C09CDAEA-F72D-4971-AB89-DDA4E75A1059}" dt="2026-01-18T05:56:54.584" v="617" actId="732"/>
          <ac:picMkLst>
            <pc:docMk/>
            <pc:sldMk cId="2485865867" sldId="262"/>
            <ac:picMk id="5" creationId="{D7F0BFD6-E054-2BC6-86C3-7A3574991066}"/>
          </ac:picMkLst>
        </pc:picChg>
      </pc:sldChg>
      <pc:sldChg chg="addSp delSp modSp add mod">
        <pc:chgData name="g2442067" userId="db83b691-b384-4dbc-84e7-ce46bde83c9e" providerId="ADAL" clId="{C09CDAEA-F72D-4971-AB89-DDA4E75A1059}" dt="2026-01-18T05:58:26.976" v="636" actId="166"/>
        <pc:sldMkLst>
          <pc:docMk/>
          <pc:sldMk cId="3645453858" sldId="263"/>
        </pc:sldMkLst>
        <pc:spChg chg="ord">
          <ac:chgData name="g2442067" userId="db83b691-b384-4dbc-84e7-ce46bde83c9e" providerId="ADAL" clId="{C09CDAEA-F72D-4971-AB89-DDA4E75A1059}" dt="2026-01-18T05:58:26.976" v="636" actId="166"/>
          <ac:spMkLst>
            <pc:docMk/>
            <pc:sldMk cId="3645453858" sldId="263"/>
            <ac:spMk id="4" creationId="{53576D71-A59D-6A29-91F1-C9C21F0FEB5D}"/>
          </ac:spMkLst>
        </pc:spChg>
        <pc:picChg chg="add mod modCrop">
          <ac:chgData name="g2442067" userId="db83b691-b384-4dbc-84e7-ce46bde83c9e" providerId="ADAL" clId="{C09CDAEA-F72D-4971-AB89-DDA4E75A1059}" dt="2026-01-18T05:58:20.354" v="635" actId="1076"/>
          <ac:picMkLst>
            <pc:docMk/>
            <pc:sldMk cId="3645453858" sldId="263"/>
            <ac:picMk id="6" creationId="{167DC6D9-1934-9CF2-7432-1CB72F751B62}"/>
          </ac:picMkLst>
        </pc:picChg>
      </pc:sldChg>
      <pc:sldChg chg="addSp delSp modSp add mod">
        <pc:chgData name="g2442067" userId="db83b691-b384-4dbc-84e7-ce46bde83c9e" providerId="ADAL" clId="{C09CDAEA-F72D-4971-AB89-DDA4E75A1059}" dt="2026-01-18T05:59:20.573" v="646" actId="166"/>
        <pc:sldMkLst>
          <pc:docMk/>
          <pc:sldMk cId="448471678" sldId="264"/>
        </pc:sldMkLst>
        <pc:spChg chg="ord">
          <ac:chgData name="g2442067" userId="db83b691-b384-4dbc-84e7-ce46bde83c9e" providerId="ADAL" clId="{C09CDAEA-F72D-4971-AB89-DDA4E75A1059}" dt="2026-01-18T05:59:20.573" v="646" actId="166"/>
          <ac:spMkLst>
            <pc:docMk/>
            <pc:sldMk cId="448471678" sldId="264"/>
            <ac:spMk id="4" creationId="{5207354D-5F02-6AF9-1229-3CD3E18547CC}"/>
          </ac:spMkLst>
        </pc:spChg>
        <pc:picChg chg="add mod modCrop">
          <ac:chgData name="g2442067" userId="db83b691-b384-4dbc-84e7-ce46bde83c9e" providerId="ADAL" clId="{C09CDAEA-F72D-4971-AB89-DDA4E75A1059}" dt="2026-01-18T05:59:13.092" v="645" actId="1076"/>
          <ac:picMkLst>
            <pc:docMk/>
            <pc:sldMk cId="448471678" sldId="264"/>
            <ac:picMk id="6" creationId="{4B756B91-866C-64D0-766C-14D13DE9C86B}"/>
          </ac:picMkLst>
        </pc:picChg>
      </pc:sldChg>
      <pc:sldChg chg="addSp delSp modSp add mod">
        <pc:chgData name="g2442067" userId="db83b691-b384-4dbc-84e7-ce46bde83c9e" providerId="ADAL" clId="{C09CDAEA-F72D-4971-AB89-DDA4E75A1059}" dt="2026-01-18T06:00:53.440" v="663" actId="1076"/>
        <pc:sldMkLst>
          <pc:docMk/>
          <pc:sldMk cId="2094452614" sldId="265"/>
        </pc:sldMkLst>
        <pc:spChg chg="ord">
          <ac:chgData name="g2442067" userId="db83b691-b384-4dbc-84e7-ce46bde83c9e" providerId="ADAL" clId="{C09CDAEA-F72D-4971-AB89-DDA4E75A1059}" dt="2026-01-18T06:00:49.994" v="662" actId="166"/>
          <ac:spMkLst>
            <pc:docMk/>
            <pc:sldMk cId="2094452614" sldId="265"/>
            <ac:spMk id="4" creationId="{18A23C56-34D7-F39E-0266-1D4B17CBF026}"/>
          </ac:spMkLst>
        </pc:spChg>
        <pc:picChg chg="add mod modCrop">
          <ac:chgData name="g2442067" userId="db83b691-b384-4dbc-84e7-ce46bde83c9e" providerId="ADAL" clId="{C09CDAEA-F72D-4971-AB89-DDA4E75A1059}" dt="2026-01-18T06:00:53.440" v="663" actId="1076"/>
          <ac:picMkLst>
            <pc:docMk/>
            <pc:sldMk cId="2094452614" sldId="265"/>
            <ac:picMk id="6" creationId="{4EF361B7-E8CA-47E8-EB95-CB16FDE5C7CC}"/>
          </ac:picMkLst>
        </pc:picChg>
      </pc:sldChg>
      <pc:sldChg chg="addSp delSp modSp add mod">
        <pc:chgData name="g2442067" userId="db83b691-b384-4dbc-84e7-ce46bde83c9e" providerId="ADAL" clId="{C09CDAEA-F72D-4971-AB89-DDA4E75A1059}" dt="2026-01-18T16:03:36.443" v="1919" actId="1076"/>
        <pc:sldMkLst>
          <pc:docMk/>
          <pc:sldMk cId="4088363847" sldId="266"/>
        </pc:sldMkLst>
        <pc:spChg chg="add mod">
          <ac:chgData name="g2442067" userId="db83b691-b384-4dbc-84e7-ce46bde83c9e" providerId="ADAL" clId="{C09CDAEA-F72D-4971-AB89-DDA4E75A1059}" dt="2026-01-18T16:03:36.443" v="1919" actId="1076"/>
          <ac:spMkLst>
            <pc:docMk/>
            <pc:sldMk cId="4088363847" sldId="266"/>
            <ac:spMk id="3" creationId="{181E0AAB-789A-07FA-6F86-E2E3610C1529}"/>
          </ac:spMkLst>
        </pc:spChg>
        <pc:spChg chg="ord">
          <ac:chgData name="g2442067" userId="db83b691-b384-4dbc-84e7-ce46bde83c9e" providerId="ADAL" clId="{C09CDAEA-F72D-4971-AB89-DDA4E75A1059}" dt="2026-01-18T06:01:37.499" v="672" actId="166"/>
          <ac:spMkLst>
            <pc:docMk/>
            <pc:sldMk cId="4088363847" sldId="266"/>
            <ac:spMk id="4" creationId="{F1F1E9E2-F08A-B14C-ED8D-FDF968689168}"/>
          </ac:spMkLst>
        </pc:spChg>
        <pc:picChg chg="add mod modCrop">
          <ac:chgData name="g2442067" userId="db83b691-b384-4dbc-84e7-ce46bde83c9e" providerId="ADAL" clId="{C09CDAEA-F72D-4971-AB89-DDA4E75A1059}" dt="2026-01-18T15:59:56.041" v="1897" actId="1076"/>
          <ac:picMkLst>
            <pc:docMk/>
            <pc:sldMk cId="4088363847" sldId="266"/>
            <ac:picMk id="6" creationId="{5AA0B8D3-CD28-7A9C-AE44-40CA398E4BDB}"/>
          </ac:picMkLst>
        </pc:picChg>
      </pc:sldChg>
      <pc:sldChg chg="addSp delSp modSp add mod">
        <pc:chgData name="g2442067" userId="db83b691-b384-4dbc-84e7-ce46bde83c9e" providerId="ADAL" clId="{C09CDAEA-F72D-4971-AB89-DDA4E75A1059}" dt="2026-01-18T12:01:16.357" v="1479" actId="20577"/>
        <pc:sldMkLst>
          <pc:docMk/>
          <pc:sldMk cId="2056867618" sldId="268"/>
        </pc:sldMkLst>
        <pc:spChg chg="mod">
          <ac:chgData name="g2442067" userId="db83b691-b384-4dbc-84e7-ce46bde83c9e" providerId="ADAL" clId="{C09CDAEA-F72D-4971-AB89-DDA4E75A1059}" dt="2026-01-18T12:01:16.357" v="1479" actId="20577"/>
          <ac:spMkLst>
            <pc:docMk/>
            <pc:sldMk cId="2056867618" sldId="268"/>
            <ac:spMk id="2" creationId="{EC99BF3C-3AFA-8246-133F-BCEAF21DAC1E}"/>
          </ac:spMkLst>
        </pc:spChg>
      </pc:sldChg>
      <pc:sldChg chg="addSp delSp modSp add mod">
        <pc:chgData name="g2442067" userId="db83b691-b384-4dbc-84e7-ce46bde83c9e" providerId="ADAL" clId="{C09CDAEA-F72D-4971-AB89-DDA4E75A1059}" dt="2026-01-18T15:21:53.526" v="1569" actId="20577"/>
        <pc:sldMkLst>
          <pc:docMk/>
          <pc:sldMk cId="2945457043" sldId="269"/>
        </pc:sldMkLst>
        <pc:spChg chg="mod">
          <ac:chgData name="g2442067" userId="db83b691-b384-4dbc-84e7-ce46bde83c9e" providerId="ADAL" clId="{C09CDAEA-F72D-4971-AB89-DDA4E75A1059}" dt="2026-01-18T15:21:53.526" v="1569" actId="20577"/>
          <ac:spMkLst>
            <pc:docMk/>
            <pc:sldMk cId="2945457043" sldId="269"/>
            <ac:spMk id="4" creationId="{DD0ADC6E-91A3-1189-65BB-F79043FB09DF}"/>
          </ac:spMkLst>
        </pc:spChg>
        <pc:picChg chg="add mod">
          <ac:chgData name="g2442067" userId="db83b691-b384-4dbc-84e7-ce46bde83c9e" providerId="ADAL" clId="{C09CDAEA-F72D-4971-AB89-DDA4E75A1059}" dt="2026-01-18T15:20:54.919" v="1539" actId="1076"/>
          <ac:picMkLst>
            <pc:docMk/>
            <pc:sldMk cId="2945457043" sldId="269"/>
            <ac:picMk id="3" creationId="{6FB0773B-5334-33D9-7202-A445A1021EF9}"/>
          </ac:picMkLst>
        </pc:picChg>
      </pc:sldChg>
      <pc:sldChg chg="addSp delSp modSp add mod">
        <pc:chgData name="g2442067" userId="db83b691-b384-4dbc-84e7-ce46bde83c9e" providerId="ADAL" clId="{C09CDAEA-F72D-4971-AB89-DDA4E75A1059}" dt="2026-01-18T15:25:08.276" v="1614" actId="20577"/>
        <pc:sldMkLst>
          <pc:docMk/>
          <pc:sldMk cId="3864284497" sldId="270"/>
        </pc:sldMkLst>
        <pc:spChg chg="mod">
          <ac:chgData name="g2442067" userId="db83b691-b384-4dbc-84e7-ce46bde83c9e" providerId="ADAL" clId="{C09CDAEA-F72D-4971-AB89-DDA4E75A1059}" dt="2026-01-18T15:25:08.276" v="1614" actId="20577"/>
          <ac:spMkLst>
            <pc:docMk/>
            <pc:sldMk cId="3864284497" sldId="270"/>
            <ac:spMk id="4" creationId="{C8C75E30-A667-D0CC-B831-9B776803940F}"/>
          </ac:spMkLst>
        </pc:spChg>
        <pc:picChg chg="add mod">
          <ac:chgData name="g2442067" userId="db83b691-b384-4dbc-84e7-ce46bde83c9e" providerId="ADAL" clId="{C09CDAEA-F72D-4971-AB89-DDA4E75A1059}" dt="2026-01-18T15:24:50.837" v="1583" actId="1076"/>
          <ac:picMkLst>
            <pc:docMk/>
            <pc:sldMk cId="3864284497" sldId="270"/>
            <ac:picMk id="13" creationId="{355DDABE-0BC6-D81C-080F-E1E39DDAEB15}"/>
          </ac:picMkLst>
        </pc:picChg>
      </pc:sldChg>
      <pc:sldChg chg="addSp delSp modSp add mod">
        <pc:chgData name="g2442067" userId="db83b691-b384-4dbc-84e7-ce46bde83c9e" providerId="ADAL" clId="{C09CDAEA-F72D-4971-AB89-DDA4E75A1059}" dt="2026-01-19T14:11:00.980" v="2233" actId="20577"/>
        <pc:sldMkLst>
          <pc:docMk/>
          <pc:sldMk cId="2930255387" sldId="271"/>
        </pc:sldMkLst>
        <pc:spChg chg="mod">
          <ac:chgData name="g2442067" userId="db83b691-b384-4dbc-84e7-ce46bde83c9e" providerId="ADAL" clId="{C09CDAEA-F72D-4971-AB89-DDA4E75A1059}" dt="2026-01-19T14:11:00.980" v="2233" actId="20577"/>
          <ac:spMkLst>
            <pc:docMk/>
            <pc:sldMk cId="2930255387" sldId="271"/>
            <ac:spMk id="4" creationId="{9B96B2A2-F1BF-5898-F9DA-5479A3C2C9F7}"/>
          </ac:spMkLst>
        </pc:spChg>
        <pc:picChg chg="add mod">
          <ac:chgData name="g2442067" userId="db83b691-b384-4dbc-84e7-ce46bde83c9e" providerId="ADAL" clId="{C09CDAEA-F72D-4971-AB89-DDA4E75A1059}" dt="2026-01-19T14:10:39.826" v="2212" actId="1076"/>
          <ac:picMkLst>
            <pc:docMk/>
            <pc:sldMk cId="2930255387" sldId="271"/>
            <ac:picMk id="3" creationId="{0B6BC84B-156D-628E-EE20-4728C614EDF1}"/>
          </ac:picMkLst>
        </pc:picChg>
        <pc:picChg chg="add del mod">
          <ac:chgData name="g2442067" userId="db83b691-b384-4dbc-84e7-ce46bde83c9e" providerId="ADAL" clId="{C09CDAEA-F72D-4971-AB89-DDA4E75A1059}" dt="2026-01-19T14:09:35.393" v="2202" actId="478"/>
          <ac:picMkLst>
            <pc:docMk/>
            <pc:sldMk cId="2930255387" sldId="271"/>
            <ac:picMk id="6" creationId="{299A2D59-5702-C1C8-60C3-D04B2A7FD59E}"/>
          </ac:picMkLst>
        </pc:picChg>
      </pc:sldChg>
      <pc:sldChg chg="addSp delSp modSp add del mod">
        <pc:chgData name="g2442067" userId="db83b691-b384-4dbc-84e7-ce46bde83c9e" providerId="ADAL" clId="{C09CDAEA-F72D-4971-AB89-DDA4E75A1059}" dt="2026-01-19T13:57:09.441" v="2127" actId="2696"/>
        <pc:sldMkLst>
          <pc:docMk/>
          <pc:sldMk cId="2101749478" sldId="272"/>
        </pc:sldMkLst>
      </pc:sldChg>
      <pc:sldChg chg="addSp delSp modSp add mod ord">
        <pc:chgData name="g2442067" userId="db83b691-b384-4dbc-84e7-ce46bde83c9e" providerId="ADAL" clId="{C09CDAEA-F72D-4971-AB89-DDA4E75A1059}" dt="2026-01-19T14:00:52.077" v="2133"/>
        <pc:sldMkLst>
          <pc:docMk/>
          <pc:sldMk cId="984034771" sldId="273"/>
        </pc:sldMkLst>
        <pc:spChg chg="mod">
          <ac:chgData name="g2442067" userId="db83b691-b384-4dbc-84e7-ce46bde83c9e" providerId="ADAL" clId="{C09CDAEA-F72D-4971-AB89-DDA4E75A1059}" dt="2026-01-19T13:55:42.678" v="2126" actId="20577"/>
          <ac:spMkLst>
            <pc:docMk/>
            <pc:sldMk cId="984034771" sldId="273"/>
            <ac:spMk id="4" creationId="{951AE885-5098-4838-A2FB-B19C824C8467}"/>
          </ac:spMkLst>
        </pc:spChg>
        <pc:spChg chg="add mod">
          <ac:chgData name="g2442067" userId="db83b691-b384-4dbc-84e7-ce46bde83c9e" providerId="ADAL" clId="{C09CDAEA-F72D-4971-AB89-DDA4E75A1059}" dt="2026-01-19T02:09:07.801" v="2077" actId="1076"/>
          <ac:spMkLst>
            <pc:docMk/>
            <pc:sldMk cId="984034771" sldId="273"/>
            <ac:spMk id="9" creationId="{2ACB2A12-68A9-18CC-DC52-133B42F65624}"/>
          </ac:spMkLst>
        </pc:spChg>
        <pc:picChg chg="add mod">
          <ac:chgData name="g2442067" userId="db83b691-b384-4dbc-84e7-ce46bde83c9e" providerId="ADAL" clId="{C09CDAEA-F72D-4971-AB89-DDA4E75A1059}" dt="2026-01-18T15:55:42.661" v="1793" actId="1076"/>
          <ac:picMkLst>
            <pc:docMk/>
            <pc:sldMk cId="984034771" sldId="273"/>
            <ac:picMk id="5" creationId="{D710DFE9-AFB1-06D4-B4F7-FAF35EF3EAD8}"/>
          </ac:picMkLst>
        </pc:picChg>
      </pc:sldChg>
      <pc:sldChg chg="addSp delSp modSp add mod modAnim">
        <pc:chgData name="g2442067" userId="db83b691-b384-4dbc-84e7-ce46bde83c9e" providerId="ADAL" clId="{C09CDAEA-F72D-4971-AB89-DDA4E75A1059}" dt="2026-01-20T00:54:37.291" v="2234"/>
        <pc:sldMkLst>
          <pc:docMk/>
          <pc:sldMk cId="2329435298" sldId="274"/>
        </pc:sldMkLst>
        <pc:spChg chg="mod">
          <ac:chgData name="g2442067" userId="db83b691-b384-4dbc-84e7-ce46bde83c9e" providerId="ADAL" clId="{C09CDAEA-F72D-4971-AB89-DDA4E75A1059}" dt="2026-01-19T14:01:22.665" v="2163" actId="20577"/>
          <ac:spMkLst>
            <pc:docMk/>
            <pc:sldMk cId="2329435298" sldId="274"/>
            <ac:spMk id="4" creationId="{BC837E8A-3039-2B06-26F2-2C12A5C766A8}"/>
          </ac:spMkLst>
        </pc:spChg>
        <pc:spChg chg="del">
          <ac:chgData name="g2442067" userId="db83b691-b384-4dbc-84e7-ce46bde83c9e" providerId="ADAL" clId="{C09CDAEA-F72D-4971-AB89-DDA4E75A1059}" dt="2026-01-19T13:58:55.746" v="2131" actId="478"/>
          <ac:spMkLst>
            <pc:docMk/>
            <pc:sldMk cId="2329435298" sldId="274"/>
            <ac:spMk id="9" creationId="{FC63B1C1-6D47-0A0C-F251-F826532C1654}"/>
          </ac:spMkLst>
        </pc:spChg>
        <pc:picChg chg="add mod">
          <ac:chgData name="g2442067" userId="db83b691-b384-4dbc-84e7-ce46bde83c9e" providerId="ADAL" clId="{C09CDAEA-F72D-4971-AB89-DDA4E75A1059}" dt="2026-01-19T14:06:06.518" v="2201" actId="1076"/>
          <ac:picMkLst>
            <pc:docMk/>
            <pc:sldMk cId="2329435298" sldId="274"/>
            <ac:picMk id="2" creationId="{18935A5C-29F4-342D-EC47-853CD7FCCCB7}"/>
          </ac:picMkLst>
        </pc:picChg>
        <pc:picChg chg="del">
          <ac:chgData name="g2442067" userId="db83b691-b384-4dbc-84e7-ce46bde83c9e" providerId="ADAL" clId="{C09CDAEA-F72D-4971-AB89-DDA4E75A1059}" dt="2026-01-19T13:58:52.134" v="2130" actId="478"/>
          <ac:picMkLst>
            <pc:docMk/>
            <pc:sldMk cId="2329435298" sldId="274"/>
            <ac:picMk id="5" creationId="{C8CE316F-EC3E-2D71-D46E-D4049DC3432F}"/>
          </ac:picMkLst>
        </pc:picChg>
      </pc:sldChg>
      <pc:sldChg chg="delSp modSp add del mod">
        <pc:chgData name="g2442067" userId="db83b691-b384-4dbc-84e7-ce46bde83c9e" providerId="ADAL" clId="{C09CDAEA-F72D-4971-AB89-DDA4E75A1059}" dt="2026-01-19T13:58:44.529" v="2128" actId="47"/>
        <pc:sldMkLst>
          <pc:docMk/>
          <pc:sldMk cId="3499685213" sldId="274"/>
        </pc:sldMkLst>
        <pc:spChg chg="mod">
          <ac:chgData name="g2442067" userId="db83b691-b384-4dbc-84e7-ce46bde83c9e" providerId="ADAL" clId="{C09CDAEA-F72D-4971-AB89-DDA4E75A1059}" dt="2026-01-19T13:55:13.462" v="2098" actId="20577"/>
          <ac:spMkLst>
            <pc:docMk/>
            <pc:sldMk cId="3499685213" sldId="274"/>
            <ac:spMk id="4" creationId="{A73E389B-22CD-ABF4-714A-8E92D5BC28A6}"/>
          </ac:spMkLst>
        </pc:spChg>
        <pc:spChg chg="del mod">
          <ac:chgData name="g2442067" userId="db83b691-b384-4dbc-84e7-ce46bde83c9e" providerId="ADAL" clId="{C09CDAEA-F72D-4971-AB89-DDA4E75A1059}" dt="2026-01-19T13:55:07.632" v="2083" actId="478"/>
          <ac:spMkLst>
            <pc:docMk/>
            <pc:sldMk cId="3499685213" sldId="274"/>
            <ac:spMk id="9" creationId="{21850525-19D1-043C-EF0A-6F7BADB322F0}"/>
          </ac:spMkLst>
        </pc:spChg>
        <pc:picChg chg="del mod">
          <ac:chgData name="g2442067" userId="db83b691-b384-4dbc-84e7-ce46bde83c9e" providerId="ADAL" clId="{C09CDAEA-F72D-4971-AB89-DDA4E75A1059}" dt="2026-01-19T13:55:00.185" v="2081" actId="478"/>
          <ac:picMkLst>
            <pc:docMk/>
            <pc:sldMk cId="3499685213" sldId="274"/>
            <ac:picMk id="5" creationId="{A6E14C4B-5D68-0B98-638C-AA0A614B292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13882B-A900-4010-A059-12A15E7043A3}" type="datetimeFigureOut">
              <a:rPr kumimoji="1" lang="ja-JP" altLang="en-US" smtClean="0"/>
              <a:t>2026/1/20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E088B8-0B3D-413C-9DFC-FA4718172B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806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088B8-0B3D-413C-9DFC-FA4718172BC2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28978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4DF36-A8CE-6BE3-D29A-A1CFD1AD3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9EC0C3E-474D-0D23-979B-C2FCD3058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54449732-D496-857E-7DB5-0E09391A64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87C0967-3611-23FF-370C-E076551EEF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088B8-0B3D-413C-9DFC-FA4718172BC2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8068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75D74-92C6-5A13-5893-A55F5C64A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F6775B7C-5958-A107-A186-BD8DB52C48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2F16CE79-9AF2-A039-CD2A-6AD9C720F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7E16582-3AD1-8A6D-A3F0-07B0A2AB86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088B8-0B3D-413C-9DFC-FA4718172BC2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7554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BE820-C4C9-824E-3455-9E056C7C1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01C8D645-5C38-A61E-48FF-E6E37CDB15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6E1A7C90-29FB-4304-2874-0DB2B9295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5087542-9D16-1F41-32E4-7A85B4788A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088B8-0B3D-413C-9DFC-FA4718172BC2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1185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0DB7B-45AA-5C6D-EC07-B38054F49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B0ADABF5-897F-DBB3-C62C-412438F74A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643B1D79-4C88-9C9E-1F6F-CC45F23CFD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A611A4E-5DCD-D5C8-1714-0BBA7BF875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088B8-0B3D-413C-9DFC-FA4718172BC2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0334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04E4C-AF22-0960-9A8C-3ED722503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284556C7-CA3F-E901-90F7-AB05C9C679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C15F712-96B7-CB0F-4450-89C8AA2D2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8365C59-5F29-E988-B43C-BAC7BEFDC2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088B8-0B3D-413C-9DFC-FA4718172BC2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9002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40D30-D1EF-D99F-87EC-16C4B7441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DECCD43-A57C-5D88-CACA-9E832B21CE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81F16648-EA68-94DC-5E0C-EDAEB09334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7C2F846-AC56-83C5-9319-2DCB0C461A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088B8-0B3D-413C-9DFC-FA4718172BC2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5330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22270-5861-81CE-7FC9-2F5217FA1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FA3B3EB-3411-7800-EC3E-3D8BA5DA65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86C003D7-4C5E-6559-BFED-6FB1F8E74A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BA07A1A-150A-C75F-C0F5-0F654E151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088B8-0B3D-413C-9DFC-FA4718172BC2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7740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D98DE-0081-4B95-3CEC-201743FC8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7E5DEE8-BA18-CBE2-A179-25B3F168ED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1D32D470-72ED-25A4-E676-197FFEB089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F6314D8-C0A1-5289-1A00-64F5B6182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088B8-0B3D-413C-9DFC-FA4718172BC2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0859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088B8-0B3D-413C-9DFC-FA4718172BC2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761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39CB6E-4A9F-544B-5136-BA75CB4D1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505CD9B-20BB-97E1-3EBE-EC92715CB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2763647-FA1D-C7F7-FEE3-66F7D72CC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332FA-6C35-49E3-B326-50A21322AC5E}" type="datetimeFigureOut">
              <a:rPr kumimoji="1" lang="ja-JP" altLang="en-US" smtClean="0"/>
              <a:t>2026/1/20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6C6CF54-7EB4-13D3-53C9-CCF6326F4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4868861-A5B0-FDB9-0305-FF36A6BB1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3CA37-D574-4C5D-9506-5D19DE774D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0808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5A4307-AF6A-45B4-29B1-399E3BC5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EEB8FAD-D757-8354-1BA3-280AEC5772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1CE2563-2426-4437-31D3-87C078340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332FA-6C35-49E3-B326-50A21322AC5E}" type="datetimeFigureOut">
              <a:rPr kumimoji="1" lang="ja-JP" altLang="en-US" smtClean="0"/>
              <a:t>2026/1/20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3C659D7-9576-9F70-5B1A-42BB9E582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A43D4C5-C1EB-050B-F4AD-1268AA2B3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3CA37-D574-4C5D-9506-5D19DE774D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4466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052245D9-E5AD-7167-9EF7-B8729612B3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8EB6575-A5A6-DC76-78A7-190A620C6D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D306894-579E-FB38-AF8D-96FCBA20F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332FA-6C35-49E3-B326-50A21322AC5E}" type="datetimeFigureOut">
              <a:rPr kumimoji="1" lang="ja-JP" altLang="en-US" smtClean="0"/>
              <a:t>2026/1/20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5399357-86A5-6140-FAF7-3CBD84517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94525F-D1FF-B621-91D4-48A21EB41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3CA37-D574-4C5D-9506-5D19DE774D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0577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755E6B-042C-1CA0-1BC2-85CC36CEF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EB996D9-576E-59A6-D68D-33FDCCDC9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781383E-8648-F112-B1A4-6223BC556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332FA-6C35-49E3-B326-50A21322AC5E}" type="datetimeFigureOut">
              <a:rPr kumimoji="1" lang="ja-JP" altLang="en-US" smtClean="0"/>
              <a:t>2026/1/20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22268-34AC-8A27-CDD1-C9B672EB1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40CAF1D-51CC-83DC-E18D-8C16EA6C9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3CA37-D574-4C5D-9506-5D19DE774D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19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1FD795-EC16-1516-CC91-09E2B6B52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E6C1543-3E91-7441-7D85-92EB068E5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7063412-1E87-15ED-CEA1-FF687E598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332FA-6C35-49E3-B326-50A21322AC5E}" type="datetimeFigureOut">
              <a:rPr kumimoji="1" lang="ja-JP" altLang="en-US" smtClean="0"/>
              <a:t>2026/1/20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B6AD734-2DB4-DA3D-5D30-5A0F5C2A0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F1C6875-63F5-4A58-9C83-BD0DDACE8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3CA37-D574-4C5D-9506-5D19DE774D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0932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8BB7D0-77AA-9426-D80A-CB7A15CE7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6379100-C0AC-8940-B0B6-7AB2D4A04B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B16499C-8E9E-EF7A-F815-5D27F2A2B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268D61C-FB88-E2D2-F760-3EA86478A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332FA-6C35-49E3-B326-50A21322AC5E}" type="datetimeFigureOut">
              <a:rPr kumimoji="1" lang="ja-JP" altLang="en-US" smtClean="0"/>
              <a:t>2026/1/20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C39472A-F8CA-F9AE-125A-031D274D2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DEAEA8E-74A9-E55E-9CA5-BE40A8FA7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3CA37-D574-4C5D-9506-5D19DE774D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9513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FCA7DD-F3FE-0F91-8FD7-33F1618C0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F3A2A2A-7008-EC12-F43B-8368CCDB2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19E674E-A280-06D2-2658-31F158BA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0EE6A09-4664-DAF0-6176-058541A10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1AB1C298-2329-D47D-1700-22A34653E6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9A685B9-B55A-458F-59CD-100840AC3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332FA-6C35-49E3-B326-50A21322AC5E}" type="datetimeFigureOut">
              <a:rPr kumimoji="1" lang="ja-JP" altLang="en-US" smtClean="0"/>
              <a:t>2026/1/20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0BA7F9AE-A916-CBB2-A0FE-E2D09BE0E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3456A62-39A4-04DB-8A5C-7B188C163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3CA37-D574-4C5D-9506-5D19DE774D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5240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E79F9F-5C17-0845-CA9B-8D505CDE3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4F64EAF-CB71-8D6B-A14B-8541815A7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332FA-6C35-49E3-B326-50A21322AC5E}" type="datetimeFigureOut">
              <a:rPr kumimoji="1" lang="ja-JP" altLang="en-US" smtClean="0"/>
              <a:t>2026/1/20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86B7171-74C6-FDB9-F646-BC824AFCA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B56EBE5-D2C9-2E5B-096F-A0A8BF7F5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3CA37-D574-4C5D-9506-5D19DE774D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8615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1FC5222-DA48-B53F-19FF-9B2B86383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332FA-6C35-49E3-B326-50A21322AC5E}" type="datetimeFigureOut">
              <a:rPr kumimoji="1" lang="ja-JP" altLang="en-US" smtClean="0"/>
              <a:t>2026/1/20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97EC07D-A63A-8E02-AD6B-1E1F1FEE2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20DAC49-2FCE-B3D6-5136-6508D4A34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3CA37-D574-4C5D-9506-5D19DE774D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408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379527-D2BC-2C29-C429-75D58EC03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B9CED05-4093-AE3D-F69E-E5B0AAA15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8C24D71-617E-4A13-A1C7-D828E051E7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919B862-084F-F221-4386-ACAB9E392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332FA-6C35-49E3-B326-50A21322AC5E}" type="datetimeFigureOut">
              <a:rPr kumimoji="1" lang="ja-JP" altLang="en-US" smtClean="0"/>
              <a:t>2026/1/20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312E111-5497-B415-694C-FB737BBD6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9F701AA-4E23-564D-D3DC-ED2F1BE6B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3CA37-D574-4C5D-9506-5D19DE774D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257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E46C04-8393-EC64-2947-380C1897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3ECDFEF-D99D-0016-7F67-C848BE74DD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0A779AC-B4CC-60FC-EA5D-826CF8668D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84D2717-D93F-7ACB-0A2F-E6CBBDEB2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332FA-6C35-49E3-B326-50A21322AC5E}" type="datetimeFigureOut">
              <a:rPr kumimoji="1" lang="ja-JP" altLang="en-US" smtClean="0"/>
              <a:t>2026/1/20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96C167C-490B-47C0-CD81-BAD629088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CD26049-9F8B-154C-A9D4-D4A7FB8D3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3CA37-D574-4C5D-9506-5D19DE774D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5759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7FD1320-F4F1-5B1F-0510-82F2B239D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AA68AB7-0E4A-B4FD-8859-EB5AE5C71A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BC70EFD-AD1B-A7F9-D00E-8C8B447901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3332FA-6C35-49E3-B326-50A21322AC5E}" type="datetimeFigureOut">
              <a:rPr kumimoji="1" lang="ja-JP" altLang="en-US" smtClean="0"/>
              <a:t>2026/1/20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1F66A68-F8E5-5A5A-7972-4C9A5234CD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71A3BB2-0F35-E68A-E887-D751A4A58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43CA37-D574-4C5D-9506-5D19DE774D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2314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4517C77-AB46-3C65-B391-DEB71A1A9F17}"/>
              </a:ext>
            </a:extLst>
          </p:cNvPr>
          <p:cNvSpPr txBox="1"/>
          <p:nvPr/>
        </p:nvSpPr>
        <p:spPr>
          <a:xfrm>
            <a:off x="309741" y="1674674"/>
            <a:ext cx="12168716" cy="230832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kumimoji="1" lang="en-US" altLang="ja-JP" sz="7200">
                <a:latin typeface="+mj-lt"/>
                <a:ea typeface="游ゴシック"/>
              </a:rPr>
              <a:t>Group C </a:t>
            </a:r>
          </a:p>
          <a:p>
            <a:r>
              <a:rPr lang="ja-JP" altLang="en-US" sz="7200">
                <a:latin typeface="+mj-lt"/>
                <a:ea typeface="游ゴシック"/>
              </a:rPr>
              <a:t>スレッド型SNS</a:t>
            </a:r>
            <a:r>
              <a:rPr kumimoji="1" lang="ja-JP" altLang="en-US" sz="7200">
                <a:latin typeface="+mj-lt"/>
                <a:ea typeface="游ゴシック"/>
              </a:rPr>
              <a:t>「</a:t>
            </a:r>
            <a:r>
              <a:rPr kumimoji="1" lang="en-US" altLang="ja-JP" sz="7200">
                <a:latin typeface="+mj-lt"/>
                <a:ea typeface="游ゴシック"/>
              </a:rPr>
              <a:t>Tamariba</a:t>
            </a:r>
            <a:r>
              <a:rPr kumimoji="1" lang="ja-JP" altLang="en-US" sz="7200">
                <a:latin typeface="+mj-lt"/>
                <a:ea typeface="游ゴシック"/>
              </a:rPr>
              <a:t>」</a:t>
            </a:r>
            <a:endParaRPr lang="ja-JP" altLang="en-US" sz="7200">
              <a:latin typeface="+mj-lt"/>
              <a:ea typeface="游ゴシック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69D100-14EB-8692-BAD6-1D34B4865CB4}"/>
              </a:ext>
            </a:extLst>
          </p:cNvPr>
          <p:cNvSpPr txBox="1"/>
          <p:nvPr/>
        </p:nvSpPr>
        <p:spPr>
          <a:xfrm>
            <a:off x="309741" y="4029164"/>
            <a:ext cx="7596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>
                <a:latin typeface="+mj-lt"/>
              </a:rPr>
              <a:t>2442067</a:t>
            </a:r>
            <a:r>
              <a:rPr lang="ja-JP" altLang="en-US" sz="3600">
                <a:latin typeface="+mj-lt"/>
              </a:rPr>
              <a:t> </a:t>
            </a:r>
            <a:r>
              <a:rPr kumimoji="1" lang="ja-JP" altLang="en-US" sz="3600">
                <a:latin typeface="+mj-lt"/>
              </a:rPr>
              <a:t>原拓生、</a:t>
            </a:r>
            <a:r>
              <a:rPr lang="en-US" altLang="ja-JP" sz="3600">
                <a:latin typeface="+mj-lt"/>
              </a:rPr>
              <a:t>2442099 </a:t>
            </a:r>
            <a:r>
              <a:rPr lang="ja-JP" altLang="en-US" sz="3600">
                <a:latin typeface="+mj-lt"/>
              </a:rPr>
              <a:t>渡辺海斗</a:t>
            </a:r>
            <a:endParaRPr kumimoji="1" lang="ja-JP" altLang="en-US" sz="3600">
              <a:latin typeface="+mj-lt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8A5BD50-230E-2432-8B90-E7EE2ED12649}"/>
              </a:ext>
            </a:extLst>
          </p:cNvPr>
          <p:cNvSpPr txBox="1"/>
          <p:nvPr/>
        </p:nvSpPr>
        <p:spPr>
          <a:xfrm>
            <a:off x="309741" y="5800052"/>
            <a:ext cx="8339142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ja-JP" sz="3600">
                <a:latin typeface="+mj-lt"/>
                <a:ea typeface="游ゴシック"/>
              </a:rPr>
              <a:t> </a:t>
            </a:r>
            <a:r>
              <a:rPr lang="en-US" altLang="ja-JP" sz="2400" err="1">
                <a:ea typeface="游ゴシック"/>
              </a:rPr>
              <a:t>GithubURL</a:t>
            </a:r>
            <a:r>
              <a:rPr lang="en-US" altLang="ja-JP" sz="2400">
                <a:latin typeface="+mj-lt"/>
                <a:ea typeface="游ゴシック"/>
              </a:rPr>
              <a:t>:</a:t>
            </a:r>
            <a:r>
              <a:rPr lang="en-US" altLang="ja-JP" sz="2400">
                <a:latin typeface="游ゴシック Light"/>
                <a:ea typeface="游ゴシック"/>
              </a:rPr>
              <a:t>    </a:t>
            </a:r>
            <a:r>
              <a:rPr lang="en-US" altLang="ja-JP" sz="2400">
                <a:ea typeface="游ゴシック"/>
              </a:rPr>
              <a:t>https://github.com/tegrafuse/Saisyukadai</a:t>
            </a:r>
            <a:endParaRPr kumimoji="1" lang="ja-JP" altLang="en-US" sz="2400">
              <a:ea typeface="游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111605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8F72A-61D7-5C51-A0A6-1D42D196E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C837E8A-3039-2B06-26F2-2C12A5C766A8}"/>
              </a:ext>
            </a:extLst>
          </p:cNvPr>
          <p:cNvSpPr/>
          <p:nvPr/>
        </p:nvSpPr>
        <p:spPr>
          <a:xfrm>
            <a:off x="0" y="0"/>
            <a:ext cx="12192000" cy="148132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000" b="1">
                <a:solidFill>
                  <a:schemeClr val="tx1"/>
                </a:solidFill>
                <a:latin typeface="+mj-ea"/>
                <a:ea typeface="+mj-ea"/>
              </a:rPr>
              <a:t>デモビデオ</a:t>
            </a:r>
            <a:endParaRPr kumimoji="1" lang="ja-JP" altLang="en-US" sz="6000" b="1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" name="537443455-b4ba40ca-2325-4a2e-b1a6-6d900fcf36dd">
            <a:hlinkClick r:id="" action="ppaction://media"/>
            <a:extLst>
              <a:ext uri="{FF2B5EF4-FFF2-40B4-BE49-F238E27FC236}">
                <a16:creationId xmlns:a16="http://schemas.microsoft.com/office/drawing/2014/main" id="{18935A5C-29F4-342D-EC47-853CD7FCCC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55402" y="1557528"/>
            <a:ext cx="8881195" cy="499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3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5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48D95-88FF-7CA8-6ABE-A25F3EBFB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51AE885-5098-4838-A2FB-B19C824C8467}"/>
              </a:ext>
            </a:extLst>
          </p:cNvPr>
          <p:cNvSpPr/>
          <p:nvPr/>
        </p:nvSpPr>
        <p:spPr>
          <a:xfrm>
            <a:off x="0" y="0"/>
            <a:ext cx="12192000" cy="148132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6000" b="1">
                <a:solidFill>
                  <a:schemeClr val="tx1"/>
                </a:solidFill>
                <a:latin typeface="+mj-ea"/>
                <a:ea typeface="+mj-ea"/>
              </a:rPr>
              <a:t>アーキテクチャ</a:t>
            </a:r>
          </a:p>
        </p:txBody>
      </p:sp>
      <p:pic>
        <p:nvPicPr>
          <p:cNvPr id="5" name="図 4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D710DFE9-AFB1-06D4-B4F7-FAF35EF3E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0211"/>
            <a:ext cx="12192000" cy="3163081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ACB2A12-68A9-18CC-DC52-133B42F65624}"/>
              </a:ext>
            </a:extLst>
          </p:cNvPr>
          <p:cNvSpPr txBox="1"/>
          <p:nvPr/>
        </p:nvSpPr>
        <p:spPr>
          <a:xfrm>
            <a:off x="5434992" y="6215982"/>
            <a:ext cx="620667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ja-JP">
                <a:ea typeface="游ゴシック"/>
              </a:rPr>
              <a:t>※</a:t>
            </a:r>
            <a:r>
              <a:rPr lang="ja-JP" altLang="en-US">
                <a:ea typeface="游ゴシック"/>
              </a:rPr>
              <a:t>このプロジェクト</a:t>
            </a:r>
            <a:r>
              <a:rPr kumimoji="1" lang="ja-JP" altLang="en-US">
                <a:ea typeface="游ゴシック"/>
              </a:rPr>
              <a:t>は</a:t>
            </a:r>
            <a:r>
              <a:rPr lang="en-US" altLang="ja-JP" err="1">
                <a:ea typeface="游ゴシック"/>
              </a:rPr>
              <a:t>VSCode</a:t>
            </a:r>
            <a:r>
              <a:rPr lang="ja-JP" altLang="en-US">
                <a:ea typeface="游ゴシック"/>
              </a:rPr>
              <a:t>の</a:t>
            </a:r>
            <a:r>
              <a:rPr lang="en-US" altLang="ja-JP" err="1">
                <a:ea typeface="游ゴシック"/>
              </a:rPr>
              <a:t>Github</a:t>
            </a:r>
            <a:r>
              <a:rPr lang="en-US" altLang="ja-JP">
                <a:ea typeface="游ゴシック"/>
              </a:rPr>
              <a:t> Copilot</a:t>
            </a:r>
            <a:r>
              <a:rPr lang="ja-JP" altLang="en-US">
                <a:ea typeface="游ゴシック"/>
              </a:rPr>
              <a:t>を使用して作成した。</a:t>
            </a:r>
            <a:endParaRPr kumimoji="1" lang="ja-JP" altLang="en-US">
              <a:ea typeface="游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984034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C2385-94A9-122B-FC6C-3AF81A119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B96B2A2-F1BF-5898-F9DA-5479A3C2C9F7}"/>
              </a:ext>
            </a:extLst>
          </p:cNvPr>
          <p:cNvSpPr/>
          <p:nvPr/>
        </p:nvSpPr>
        <p:spPr>
          <a:xfrm>
            <a:off x="0" y="0"/>
            <a:ext cx="12192000" cy="148132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000" b="1">
                <a:solidFill>
                  <a:schemeClr val="tx1"/>
                </a:solidFill>
                <a:latin typeface="+mj-ea"/>
                <a:ea typeface="+mj-ea"/>
              </a:rPr>
              <a:t>システム構成図</a:t>
            </a:r>
            <a:r>
              <a:rPr lang="en-US" altLang="ja-JP" sz="6000" b="1">
                <a:solidFill>
                  <a:schemeClr val="tx1"/>
                </a:solidFill>
                <a:latin typeface="+mj-ea"/>
                <a:ea typeface="+mj-ea"/>
              </a:rPr>
              <a:t>(ERD)</a:t>
            </a:r>
            <a:endParaRPr kumimoji="1" lang="ja-JP" altLang="en-US" sz="6000" b="1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3" name="図 2" descr="ダイアグラム, 概略図&#10;&#10;AI 生成コンテンツは誤りを含む可能性があります。">
            <a:extLst>
              <a:ext uri="{FF2B5EF4-FFF2-40B4-BE49-F238E27FC236}">
                <a16:creationId xmlns:a16="http://schemas.microsoft.com/office/drawing/2014/main" id="{0B6BC84B-156D-628E-EE20-4728C614E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74" y="1481328"/>
            <a:ext cx="8547652" cy="537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55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A1069-8122-1469-0213-98FF84B44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D0ADC6E-91A3-1189-65BB-F79043FB09DF}"/>
              </a:ext>
            </a:extLst>
          </p:cNvPr>
          <p:cNvSpPr/>
          <p:nvPr/>
        </p:nvSpPr>
        <p:spPr>
          <a:xfrm>
            <a:off x="0" y="0"/>
            <a:ext cx="12192000" cy="148132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000" b="1">
                <a:solidFill>
                  <a:schemeClr val="tx1"/>
                </a:solidFill>
                <a:latin typeface="+mj-ea"/>
                <a:ea typeface="+mj-ea"/>
              </a:rPr>
              <a:t>システム構成図</a:t>
            </a:r>
            <a:r>
              <a:rPr lang="en-US" altLang="ja-JP" sz="6000" b="1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ja-JP" altLang="en-US" sz="6000" b="1">
                <a:solidFill>
                  <a:schemeClr val="tx1"/>
                </a:solidFill>
                <a:latin typeface="+mj-ea"/>
                <a:ea typeface="+mj-ea"/>
              </a:rPr>
              <a:t>全体</a:t>
            </a:r>
            <a:r>
              <a:rPr lang="en-US" altLang="ja-JP" sz="6000" b="1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kumimoji="1" lang="ja-JP" altLang="en-US" sz="6000" b="1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3" name="図 2" descr="グラフィカル ユーザー インターフェイス&#10;&#10;AI 生成コンテンツは誤りを含む可能性があります。">
            <a:extLst>
              <a:ext uri="{FF2B5EF4-FFF2-40B4-BE49-F238E27FC236}">
                <a16:creationId xmlns:a16="http://schemas.microsoft.com/office/drawing/2014/main" id="{6FB0773B-5334-33D9-7202-A445A1021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712"/>
            <a:ext cx="12192000" cy="363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57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E4D3B-C8A4-C7FB-4C7C-EE9B9BC96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8C75E30-A667-D0CC-B831-9B776803940F}"/>
              </a:ext>
            </a:extLst>
          </p:cNvPr>
          <p:cNvSpPr/>
          <p:nvPr/>
        </p:nvSpPr>
        <p:spPr>
          <a:xfrm>
            <a:off x="0" y="0"/>
            <a:ext cx="12192000" cy="148132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000" b="1">
                <a:solidFill>
                  <a:schemeClr val="tx1"/>
                </a:solidFill>
                <a:latin typeface="+mj-ea"/>
                <a:ea typeface="+mj-ea"/>
              </a:rPr>
              <a:t>システム構成図</a:t>
            </a:r>
            <a:r>
              <a:rPr lang="en-US" altLang="ja-JP" sz="6000" b="1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ja-JP" altLang="en-US" sz="6000" b="1">
                <a:solidFill>
                  <a:schemeClr val="tx1"/>
                </a:solidFill>
                <a:latin typeface="+mj-ea"/>
                <a:ea typeface="+mj-ea"/>
              </a:rPr>
              <a:t>ファイルアップ</a:t>
            </a:r>
            <a:r>
              <a:rPr lang="en-US" altLang="ja-JP" sz="6000" b="1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kumimoji="1" lang="ja-JP" altLang="en-US" sz="6000" b="1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3" name="図 12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355DDABE-0BC6-D81C-080F-E1E39DDAE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34415"/>
            <a:ext cx="12192000" cy="319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284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0B516-4703-36B2-801C-4081AE32C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74F5FC8-E621-10EA-D3ED-2DFF3D4A9407}"/>
              </a:ext>
            </a:extLst>
          </p:cNvPr>
          <p:cNvSpPr/>
          <p:nvPr/>
        </p:nvSpPr>
        <p:spPr>
          <a:xfrm>
            <a:off x="0" y="0"/>
            <a:ext cx="12192000" cy="148132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000" b="1">
                <a:solidFill>
                  <a:schemeClr val="tx1"/>
                </a:solidFill>
                <a:latin typeface="+mj-ea"/>
                <a:ea typeface="+mj-ea"/>
              </a:rPr>
              <a:t>目次</a:t>
            </a:r>
            <a:endParaRPr kumimoji="1" lang="ja-JP" altLang="en-US" sz="6000" b="1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7BAE8B9-2758-693F-F2EA-433D7C4DA121}"/>
              </a:ext>
            </a:extLst>
          </p:cNvPr>
          <p:cNvSpPr txBox="1"/>
          <p:nvPr/>
        </p:nvSpPr>
        <p:spPr>
          <a:xfrm>
            <a:off x="573024" y="1900166"/>
            <a:ext cx="11045952" cy="31700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3200"/>
              <a:t>ペルソナ</a:t>
            </a:r>
            <a:endParaRPr kumimoji="1" lang="en-US" altLang="ja-JP" sz="3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2800"/>
              <a:t>ストーリーボード</a:t>
            </a:r>
            <a:endParaRPr kumimoji="1" lang="en-US" altLang="ja-JP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2800"/>
              <a:t>ビジネス要件</a:t>
            </a:r>
            <a:endParaRPr kumimoji="1" lang="en-US" altLang="ja-JP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sz="2800">
                <a:ea typeface="游ゴシック"/>
              </a:rPr>
              <a:t>デモビデオ</a:t>
            </a:r>
            <a:endParaRPr lang="ja-JP" altLang="en-US" sz="2800">
              <a:ea typeface="游ゴシック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800">
                <a:ea typeface="游ゴシック"/>
              </a:rPr>
              <a:t>アーキテクチャ</a:t>
            </a:r>
            <a:endParaRPr lang="en-US" altLang="ja-JP" sz="2800">
              <a:ea typeface="游ゴシック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2800"/>
              <a:t>システム構成図</a:t>
            </a:r>
            <a:endParaRPr kumimoji="1" lang="en-US" altLang="ja-JP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ja-JP" altLang="en-US" sz="2800">
              <a:ea typeface="游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823954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6DA0A-E15D-A66B-B43C-02CC8DBAF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BF057A1-AD67-BC99-B0CE-98EB9ACE58BC}"/>
              </a:ext>
            </a:extLst>
          </p:cNvPr>
          <p:cNvSpPr/>
          <p:nvPr/>
        </p:nvSpPr>
        <p:spPr>
          <a:xfrm>
            <a:off x="0" y="0"/>
            <a:ext cx="12192000" cy="148132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6000" b="1">
                <a:solidFill>
                  <a:schemeClr val="tx1"/>
                </a:solidFill>
                <a:latin typeface="+mj-ea"/>
                <a:ea typeface="+mj-ea"/>
              </a:rPr>
              <a:t>ペルソナ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8007100-459B-09A9-2FBC-6D1838BE5031}"/>
              </a:ext>
            </a:extLst>
          </p:cNvPr>
          <p:cNvSpPr txBox="1"/>
          <p:nvPr/>
        </p:nvSpPr>
        <p:spPr>
          <a:xfrm>
            <a:off x="573024" y="1900166"/>
            <a:ext cx="1104595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3200"/>
              <a:t>30</a:t>
            </a:r>
            <a:r>
              <a:rPr lang="ja-JP" altLang="en-US" sz="3200"/>
              <a:t>代男性</a:t>
            </a:r>
            <a:endParaRPr lang="en-US" altLang="ja-JP" sz="3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3200"/>
              <a:t>エンジニア</a:t>
            </a:r>
            <a:endParaRPr lang="en-US" altLang="ja-JP" sz="3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3200"/>
              <a:t>情報収集や情報交換を目的に</a:t>
            </a:r>
            <a:r>
              <a:rPr kumimoji="1" lang="en-US" altLang="ja-JP" sz="3200"/>
              <a:t>SNS</a:t>
            </a:r>
            <a:r>
              <a:rPr kumimoji="1" lang="ja-JP" altLang="en-US" sz="3200"/>
              <a:t>を利用している。</a:t>
            </a:r>
            <a:endParaRPr kumimoji="1" lang="en-US" altLang="ja-JP" sz="3200"/>
          </a:p>
          <a:p>
            <a:r>
              <a:rPr lang="ja-JP" altLang="en-US" sz="3200"/>
              <a:t>いらない情報</a:t>
            </a:r>
            <a:r>
              <a:rPr lang="en-US" altLang="ja-JP" sz="3200"/>
              <a:t>(</a:t>
            </a:r>
            <a:r>
              <a:rPr lang="ja-JP" altLang="en-US" sz="3200"/>
              <a:t>広告や興味のない内容</a:t>
            </a:r>
            <a:r>
              <a:rPr lang="en-US" altLang="ja-JP" sz="3200"/>
              <a:t>)</a:t>
            </a:r>
            <a:r>
              <a:rPr lang="ja-JP" altLang="en-US" sz="3200"/>
              <a:t>に不満を覚えている。</a:t>
            </a:r>
            <a:endParaRPr lang="en-US" altLang="ja-JP" sz="3200"/>
          </a:p>
          <a:p>
            <a:r>
              <a:rPr kumimoji="1" lang="ja-JP" altLang="en-US" sz="3200"/>
              <a:t>誰かの平和な日常を聞きたい。</a:t>
            </a:r>
            <a:endParaRPr kumimoji="1" lang="en-US" altLang="ja-JP" sz="320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1886300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0514C-A58B-826A-A5D7-0DE56007A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384D681-7DCD-06E4-5CC0-07021ECE2701}"/>
              </a:ext>
            </a:extLst>
          </p:cNvPr>
          <p:cNvSpPr txBox="1"/>
          <p:nvPr/>
        </p:nvSpPr>
        <p:spPr>
          <a:xfrm>
            <a:off x="573024" y="1973318"/>
            <a:ext cx="11045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JP" sz="320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ja-JP" altLang="en-US" sz="2800"/>
          </a:p>
        </p:txBody>
      </p:sp>
      <p:pic>
        <p:nvPicPr>
          <p:cNvPr id="5" name="図 4" descr="グラフィカル ユーザー インターフェイス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D7F0BFD6-E054-2BC6-86C3-7A3574991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2"/>
          <a:stretch>
            <a:fillRect/>
          </a:stretch>
        </p:blipFill>
        <p:spPr>
          <a:xfrm>
            <a:off x="0" y="740665"/>
            <a:ext cx="12192000" cy="6117336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0B82BFB-0A23-3D00-5528-8C1FB4456D00}"/>
              </a:ext>
            </a:extLst>
          </p:cNvPr>
          <p:cNvSpPr/>
          <p:nvPr/>
        </p:nvSpPr>
        <p:spPr>
          <a:xfrm>
            <a:off x="0" y="0"/>
            <a:ext cx="12192000" cy="148132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000" b="1">
                <a:solidFill>
                  <a:schemeClr val="tx1"/>
                </a:solidFill>
                <a:latin typeface="+mj-ea"/>
                <a:ea typeface="+mj-ea"/>
              </a:rPr>
              <a:t>ストーリーボード</a:t>
            </a:r>
            <a:endParaRPr kumimoji="1" lang="ja-JP" altLang="en-US" sz="6000" b="1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85865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415A0-022A-3556-E9D7-407E82B3D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06B7CBA-7ADB-969E-470E-4478A446488D}"/>
              </a:ext>
            </a:extLst>
          </p:cNvPr>
          <p:cNvSpPr txBox="1"/>
          <p:nvPr/>
        </p:nvSpPr>
        <p:spPr>
          <a:xfrm>
            <a:off x="573024" y="1973318"/>
            <a:ext cx="11045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JP" sz="320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ja-JP" altLang="en-US" sz="2800"/>
          </a:p>
        </p:txBody>
      </p:sp>
      <p:pic>
        <p:nvPicPr>
          <p:cNvPr id="6" name="図 5" descr="グラフィカル ユーザー インターフェイス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167DC6D9-1934-9CF2-7432-1CB72F751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4" b="7200"/>
          <a:stretch>
            <a:fillRect/>
          </a:stretch>
        </p:blipFill>
        <p:spPr>
          <a:xfrm>
            <a:off x="46256" y="740664"/>
            <a:ext cx="12145744" cy="6108192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3576D71-A59D-6A29-91F1-C9C21F0FEB5D}"/>
              </a:ext>
            </a:extLst>
          </p:cNvPr>
          <p:cNvSpPr/>
          <p:nvPr/>
        </p:nvSpPr>
        <p:spPr>
          <a:xfrm>
            <a:off x="0" y="0"/>
            <a:ext cx="12192000" cy="148132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000" b="1">
                <a:solidFill>
                  <a:schemeClr val="tx1"/>
                </a:solidFill>
                <a:latin typeface="+mj-ea"/>
                <a:ea typeface="+mj-ea"/>
              </a:rPr>
              <a:t>ストーリーボード</a:t>
            </a:r>
            <a:endParaRPr kumimoji="1" lang="ja-JP" altLang="en-US" sz="6000" b="1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45453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808C8-908A-7B3E-D18A-3E6CFD2BD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7EBF98D-CC4F-33F2-9ACE-05A223293C3E}"/>
              </a:ext>
            </a:extLst>
          </p:cNvPr>
          <p:cNvSpPr txBox="1"/>
          <p:nvPr/>
        </p:nvSpPr>
        <p:spPr>
          <a:xfrm>
            <a:off x="573024" y="1973318"/>
            <a:ext cx="11045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JP" sz="320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ja-JP" altLang="en-US" sz="2800"/>
          </a:p>
        </p:txBody>
      </p:sp>
      <p:pic>
        <p:nvPicPr>
          <p:cNvPr id="6" name="図 5" descr="グラフィカル ユーザー インターフェイス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4B756B91-866C-64D0-766C-14D13DE9C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" b="10333"/>
          <a:stretch>
            <a:fillRect/>
          </a:stretch>
        </p:blipFill>
        <p:spPr>
          <a:xfrm>
            <a:off x="0" y="708660"/>
            <a:ext cx="12192000" cy="614934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207354D-5F02-6AF9-1229-3CD3E18547CC}"/>
              </a:ext>
            </a:extLst>
          </p:cNvPr>
          <p:cNvSpPr/>
          <p:nvPr/>
        </p:nvSpPr>
        <p:spPr>
          <a:xfrm>
            <a:off x="0" y="0"/>
            <a:ext cx="12192000" cy="148132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000" b="1">
                <a:solidFill>
                  <a:schemeClr val="tx1"/>
                </a:solidFill>
                <a:latin typeface="+mj-ea"/>
                <a:ea typeface="+mj-ea"/>
              </a:rPr>
              <a:t>ストーリーボード</a:t>
            </a:r>
            <a:endParaRPr kumimoji="1" lang="ja-JP" altLang="en-US" sz="6000" b="1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48471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65CDD-51F5-30CF-8205-D20D550AB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A4C2999-1EE2-D666-7A51-3ED94A5B0DCC}"/>
              </a:ext>
            </a:extLst>
          </p:cNvPr>
          <p:cNvSpPr txBox="1"/>
          <p:nvPr/>
        </p:nvSpPr>
        <p:spPr>
          <a:xfrm>
            <a:off x="573024" y="1973318"/>
            <a:ext cx="11045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JP" sz="320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ja-JP" altLang="en-US" sz="2800"/>
          </a:p>
        </p:txBody>
      </p:sp>
      <p:pic>
        <p:nvPicPr>
          <p:cNvPr id="6" name="図 5" descr="グラフィカル ユーザー インターフェイス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4EF361B7-E8CA-47E8-EB95-CB16FDE5C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86"/>
          <a:stretch>
            <a:fillRect/>
          </a:stretch>
        </p:blipFill>
        <p:spPr>
          <a:xfrm>
            <a:off x="0" y="686639"/>
            <a:ext cx="12192000" cy="6171361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8A23C56-34D7-F39E-0266-1D4B17CBF026}"/>
              </a:ext>
            </a:extLst>
          </p:cNvPr>
          <p:cNvSpPr/>
          <p:nvPr/>
        </p:nvSpPr>
        <p:spPr>
          <a:xfrm>
            <a:off x="0" y="0"/>
            <a:ext cx="12192000" cy="148132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000" b="1">
                <a:solidFill>
                  <a:schemeClr val="tx1"/>
                </a:solidFill>
                <a:latin typeface="+mj-ea"/>
                <a:ea typeface="+mj-ea"/>
              </a:rPr>
              <a:t>ストーリーボード</a:t>
            </a:r>
            <a:endParaRPr kumimoji="1" lang="ja-JP" altLang="en-US" sz="6000" b="1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94452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FA08B-29B1-CEBE-FEAC-400893295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85107C5-3808-F902-90F3-3D6F3786CA97}"/>
              </a:ext>
            </a:extLst>
          </p:cNvPr>
          <p:cNvSpPr txBox="1"/>
          <p:nvPr/>
        </p:nvSpPr>
        <p:spPr>
          <a:xfrm>
            <a:off x="573024" y="1973318"/>
            <a:ext cx="11045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JP" sz="320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ja-JP" altLang="en-US" sz="2800"/>
          </a:p>
        </p:txBody>
      </p:sp>
      <p:pic>
        <p:nvPicPr>
          <p:cNvPr id="6" name="図 5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5AA0B8D3-CD28-7A9C-AE44-40CA398E4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05"/>
          <a:stretch>
            <a:fillRect/>
          </a:stretch>
        </p:blipFill>
        <p:spPr>
          <a:xfrm>
            <a:off x="0" y="740664"/>
            <a:ext cx="12192000" cy="6078246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1F1E9E2-F08A-B14C-ED8D-FDF968689168}"/>
              </a:ext>
            </a:extLst>
          </p:cNvPr>
          <p:cNvSpPr/>
          <p:nvPr/>
        </p:nvSpPr>
        <p:spPr>
          <a:xfrm>
            <a:off x="0" y="0"/>
            <a:ext cx="12192000" cy="148132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000" b="1">
                <a:solidFill>
                  <a:schemeClr val="tx1"/>
                </a:solidFill>
                <a:latin typeface="+mj-ea"/>
                <a:ea typeface="+mj-ea"/>
              </a:rPr>
              <a:t>ストーリーボード</a:t>
            </a:r>
            <a:endParaRPr kumimoji="1" lang="ja-JP" altLang="en-US" sz="6000" b="1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81E0AAB-789A-07FA-6F86-E2E3610C1529}"/>
              </a:ext>
            </a:extLst>
          </p:cNvPr>
          <p:cNvSpPr txBox="1"/>
          <p:nvPr/>
        </p:nvSpPr>
        <p:spPr>
          <a:xfrm>
            <a:off x="6941845" y="6557300"/>
            <a:ext cx="5250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/>
              <a:t>※</a:t>
            </a:r>
            <a:r>
              <a:rPr lang="ja-JP" altLang="en-US" sz="1100"/>
              <a:t>これらのストーリーボードは「</a:t>
            </a:r>
            <a:r>
              <a:rPr lang="en-US" altLang="ja-JP" sz="1100"/>
              <a:t>Miro</a:t>
            </a:r>
            <a:r>
              <a:rPr lang="ja-JP" altLang="en-US" sz="1100"/>
              <a:t>」の</a:t>
            </a:r>
            <a:r>
              <a:rPr lang="en-US" altLang="ja-JP" sz="1100"/>
              <a:t>AI</a:t>
            </a:r>
            <a:r>
              <a:rPr lang="ja-JP" altLang="en-US" sz="1100"/>
              <a:t>「</a:t>
            </a:r>
            <a:r>
              <a:rPr lang="en-US" altLang="ja-JP" sz="1100"/>
              <a:t>Sidekick</a:t>
            </a:r>
            <a:r>
              <a:rPr lang="ja-JP" altLang="en-US" sz="1100"/>
              <a:t>」を使用して作成した。</a:t>
            </a:r>
            <a:endParaRPr kumimoji="1" lang="ja-JP" altLang="en-US" sz="1100"/>
          </a:p>
        </p:txBody>
      </p:sp>
    </p:spTree>
    <p:extLst>
      <p:ext uri="{BB962C8B-B14F-4D97-AF65-F5344CB8AC3E}">
        <p14:creationId xmlns:p14="http://schemas.microsoft.com/office/powerpoint/2010/main" val="4088363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5B49E-68E8-29C7-532C-4FF983F4E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43356FE-34E4-99B0-8B2C-4051D75A7CE1}"/>
              </a:ext>
            </a:extLst>
          </p:cNvPr>
          <p:cNvSpPr/>
          <p:nvPr/>
        </p:nvSpPr>
        <p:spPr>
          <a:xfrm>
            <a:off x="0" y="0"/>
            <a:ext cx="12192000" cy="148132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6000" b="1">
                <a:solidFill>
                  <a:schemeClr val="tx1"/>
                </a:solidFill>
                <a:latin typeface="+mj-ea"/>
                <a:ea typeface="+mj-ea"/>
              </a:rPr>
              <a:t>ビジネス要件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C99BF3C-3AFA-8246-133F-BCEAF21DAC1E}"/>
              </a:ext>
            </a:extLst>
          </p:cNvPr>
          <p:cNvSpPr txBox="1"/>
          <p:nvPr/>
        </p:nvSpPr>
        <p:spPr>
          <a:xfrm>
            <a:off x="573024" y="1900166"/>
            <a:ext cx="1104595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800"/>
              <a:t>SNS</a:t>
            </a:r>
            <a:r>
              <a:rPr kumimoji="1" lang="ja-JP" altLang="en-US" sz="2800"/>
              <a:t>はスレッド形式とし、コミュニティをフォロー後、それぞれがスレッドを作成、会話をする。</a:t>
            </a:r>
            <a:endParaRPr kumimoji="1" lang="en-US" altLang="ja-JP" sz="2800"/>
          </a:p>
          <a:p>
            <a:endParaRPr lang="en-US" altLang="ja-JP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800"/>
              <a:t>SNS</a:t>
            </a:r>
            <a:r>
              <a:rPr kumimoji="1" lang="ja-JP" altLang="en-US" sz="2800"/>
              <a:t>の利用中に気疲れしない</a:t>
            </a:r>
            <a:endParaRPr kumimoji="1" lang="en-US" altLang="ja-JP" sz="2800"/>
          </a:p>
          <a:p>
            <a:r>
              <a:rPr lang="ja-JP" altLang="en-US" sz="2800"/>
              <a:t>→一つ一つの言動に気を張ることのないよう、過去の投稿の削除機能を設ける</a:t>
            </a:r>
            <a:endParaRPr kumimoji="1" lang="en-US" altLang="ja-JP" sz="2800"/>
          </a:p>
          <a:p>
            <a:r>
              <a:rPr kumimoji="1" lang="ja-JP" altLang="en-US" sz="2800"/>
              <a:t>→承認欲求を刺激する「バズ」を狙わせず、リポスト機能をなくす</a:t>
            </a:r>
          </a:p>
        </p:txBody>
      </p:sp>
    </p:spTree>
    <p:extLst>
      <p:ext uri="{BB962C8B-B14F-4D97-AF65-F5344CB8AC3E}">
        <p14:creationId xmlns:p14="http://schemas.microsoft.com/office/powerpoint/2010/main" val="2056867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46ec3f30-2d4f-4250-82e1-372410d23208}" enabled="0" method="" siteId="{46ec3f30-2d4f-4250-82e1-372410d23208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</Words>
  <Application>Microsoft Office PowerPoint</Application>
  <PresentationFormat>ワイド画面</PresentationFormat>
  <Paragraphs>45</Paragraphs>
  <Slides>14</Slides>
  <Notes>10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18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g2442067</dc:creator>
  <cp:lastModifiedBy>g2442067</cp:lastModifiedBy>
  <cp:revision>2</cp:revision>
  <cp:lastPrinted>2026-01-18T16:13:57Z</cp:lastPrinted>
  <dcterms:created xsi:type="dcterms:W3CDTF">2026-01-16T01:20:28Z</dcterms:created>
  <dcterms:modified xsi:type="dcterms:W3CDTF">2026-01-20T00:54:45Z</dcterms:modified>
</cp:coreProperties>
</file>